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3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4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82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4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9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1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4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00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4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2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80E9-4BA8-4EDF-9FE1-1081A37ED4C5}" type="datetimeFigureOut">
              <a:rPr lang="ru-RU" smtClean="0"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651B-8E56-4526-8046-97D0487E9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54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Этика общественного контроля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2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843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Статья 2.</a:t>
            </a:r>
            <a:br>
              <a:rPr lang="ru-RU" sz="2400" b="1" dirty="0"/>
            </a:br>
            <a:r>
              <a:rPr lang="ru-RU" sz="2400" dirty="0"/>
              <a:t>Члены Общественной палаты участвуют в формировании гражданского общества и согласовании общественно значимых интересов путем осуществления объективного и беспристрастного общественного контроля за деятельностью органов государственной власти и органов местного самоуправления, выдвижения и поддержки гражданских инициатив, проведения экспертизы проектов нормативных правовых актов, привлечения граждан и общественных объединений к реализации государственной политики.</a:t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64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5324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Статья 4. </a:t>
            </a:r>
            <a:br>
              <a:rPr lang="ru-RU" b="1" dirty="0"/>
            </a:br>
            <a:r>
              <a:rPr lang="ru-RU" dirty="0"/>
              <a:t>Член Общественной палаты при осуществлении возложенных на него полномочий должен:</a:t>
            </a:r>
          </a:p>
          <a:p>
            <a:r>
              <a:rPr lang="ru-RU" dirty="0"/>
              <a:t>1. Руководствоваться высокими общественными интересами. </a:t>
            </a:r>
            <a:br>
              <a:rPr lang="ru-RU" dirty="0"/>
            </a:br>
            <a:r>
              <a:rPr lang="ru-RU" dirty="0"/>
              <a:t>2. Исходить из честного, разумного, добросовестного исполнения своих обязанностей, относиться к коллегам в духе уважения, доверия и благожелательного сотрудничества. Воздерживаться в публичной полемике от грубых и некорректных выражений.</a:t>
            </a:r>
            <a:br>
              <a:rPr lang="ru-RU" dirty="0"/>
            </a:br>
            <a:r>
              <a:rPr lang="ru-RU" dirty="0"/>
              <a:t>3. Проявлять уважение к официальным государственным символам Российской Федерации. </a:t>
            </a:r>
            <a:br>
              <a:rPr lang="ru-RU" dirty="0"/>
            </a:br>
            <a:r>
              <a:rPr lang="ru-RU" dirty="0"/>
              <a:t>4. Относиться с уважением к русскому языку - государственному языку Российской Федерации и другим языкам народов России.</a:t>
            </a:r>
            <a:br>
              <a:rPr lang="ru-RU" dirty="0"/>
            </a:br>
            <a:r>
              <a:rPr lang="ru-RU" dirty="0"/>
              <a:t>5. Заботиться о повышении авторитета Общественной палаты. </a:t>
            </a:r>
            <a:br>
              <a:rPr lang="ru-RU" dirty="0"/>
            </a:br>
            <a:r>
              <a:rPr lang="ru-RU" dirty="0"/>
              <a:t>6. Руководствоваться принципами законности, беспристрастности и справедливости. Информировать органы Общественной палаты, в которых он принимает участие, об обстоятельствах, при которых он не может быть беспристрастным.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02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06084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Не допускать любых форм публичной поддержки политических партий.</a:t>
            </a:r>
            <a:br>
              <a:rPr lang="ru-RU" dirty="0" smtClean="0"/>
            </a:br>
            <a:r>
              <a:rPr lang="ru-RU" dirty="0" smtClean="0"/>
              <a:t>8. Проявлять уважение к убеждениям, традициям, культурным особенностям этнических и социальных групп, религиозных конфессий, способствовать межнациональному и межконфессиональному миру и согласию. </a:t>
            </a:r>
            <a:br>
              <a:rPr lang="ru-RU" dirty="0" smtClean="0"/>
            </a:br>
            <a:r>
              <a:rPr lang="ru-RU" dirty="0" smtClean="0"/>
              <a:t>9. Содействовать представителям средств массовой информации в объективном освещении деятельности Общественной палаты, уважительно относиться к профессиональной деятельности журналистов. </a:t>
            </a:r>
            <a:br>
              <a:rPr lang="ru-RU" dirty="0" smtClean="0"/>
            </a:br>
            <a:r>
              <a:rPr lang="ru-RU" dirty="0" smtClean="0"/>
              <a:t>10. Не допускать высказываний, заявлений, обращений от имени Общественной палаты или ее рабочих органов, не будучи на то ими уполномоченным. </a:t>
            </a:r>
            <a:br>
              <a:rPr lang="ru-RU" dirty="0" smtClean="0"/>
            </a:br>
            <a:r>
              <a:rPr lang="ru-RU" dirty="0" smtClean="0"/>
              <a:t>11. Уведомлять секретаря Общественной палаты, председателя комиссии, ответственного секретаря комиссии или руководителя рабочей группы до начала, соответственно, пленарного заседания, заседания Совета Общественной палаты, заседания комиссии, рабочей группы о своем опоздании или невозможности принять участие в работе органов Общественной палаты.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25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20840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1.2. Члены ОНК являются представителями гражданского общества и действуют в его интересах. Общественный контроль и содействие лицам, находящимся в местах принудительного содержания, члены ОНК осуществляют на основе принципов приоритета прав человека, добровольности, равноправия, объективности и законности, нетерпимости к любым действиям, оскорбляющим человеческое достоинство.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484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2.1. При осуществлении своих полномочий члены ОНК должны: </a:t>
            </a:r>
            <a:br>
              <a:rPr lang="ru-RU" dirty="0"/>
            </a:br>
            <a:r>
              <a:rPr lang="ru-RU" dirty="0"/>
              <a:t>а) исходить из того, что признание, соблюдение и защита прав человека определяют основной смысл и содержание деятельности членов ОНК; </a:t>
            </a:r>
            <a:br>
              <a:rPr lang="ru-RU" dirty="0"/>
            </a:br>
            <a:r>
              <a:rPr lang="ru-RU" dirty="0"/>
              <a:t>б) соблюдать положения нормативных правовых актов, регламентирующих работу мест принудительного содержания, а также подчиняться законным требованиям администрации мест принудительного содержания; </a:t>
            </a:r>
            <a:br>
              <a:rPr lang="ru-RU" dirty="0"/>
            </a:br>
            <a:r>
              <a:rPr lang="ru-RU" dirty="0"/>
              <a:t>в) проявлять корректность и сдержанность к идеологическим и моральным убеждениям лиц, находящихся в местах принудительного содержания, национальным ценностям, культуре, народным традициям и обычаям; </a:t>
            </a:r>
            <a:br>
              <a:rPr lang="ru-RU" dirty="0"/>
            </a:br>
            <a:r>
              <a:rPr lang="ru-RU" dirty="0"/>
              <a:t>г) не допускать дискриминации по признаку вероисповедания, происхождения, пола, возраста, расовой и этнической принадлежности, состояния здоровья и психических отклонений, сексуальной ориентации и других специфических особенностей; </a:t>
            </a:r>
            <a:br>
              <a:rPr lang="ru-RU" dirty="0"/>
            </a:br>
            <a:r>
              <a:rPr lang="ru-RU" dirty="0"/>
              <a:t>д) одинаково внимательно и взвешенно относиться к жалобам и обращениям, поступающим в ОНК, не допускать избирательности при их рассмотрении; </a:t>
            </a:r>
            <a:br>
              <a:rPr lang="ru-RU" dirty="0"/>
            </a:br>
            <a:r>
              <a:rPr lang="ru-RU" dirty="0"/>
              <a:t>е) исходить из честного, разумного, добросовестного исполнения своих обязанностей, относиться к коллегам в духе уважения, доверия и сотрудничества; </a:t>
            </a:r>
            <a:br>
              <a:rPr lang="ru-RU" dirty="0"/>
            </a:br>
            <a:r>
              <a:rPr lang="ru-RU" dirty="0"/>
              <a:t>ж) проявлять корректность и сдержанность в общении с представителями администрации мест принудительного содержания; </a:t>
            </a:r>
            <a:br>
              <a:rPr lang="ru-RU" dirty="0"/>
            </a:br>
            <a:r>
              <a:rPr lang="ru-RU" dirty="0"/>
              <a:t>з) не допускать высказываний, заявлений, обращений от имени ОНК, не будучи на то уполномоченными.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44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604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Статья 2.2. При осуществлении возложенных полномочий члены ОНК обязаны контролировать свое поведение и не допускать: </a:t>
            </a:r>
            <a:br>
              <a:rPr lang="ru-RU" dirty="0"/>
            </a:br>
            <a:r>
              <a:rPr lang="ru-RU" dirty="0"/>
              <a:t>а) проявления грубости, высокомерия, пренебрежительного тона, заносчивости, предвзятых замечаний, необоснованных обвинений; </a:t>
            </a:r>
            <a:br>
              <a:rPr lang="ru-RU" dirty="0"/>
            </a:br>
            <a:r>
              <a:rPr lang="ru-RU" dirty="0"/>
              <a:t>б) оскорбительных выражений, действий угрожающего характера, препятствующих нормальному общению или провоцирующих противоправное поведение лиц, находящихся в местах принудительного содержания; </a:t>
            </a:r>
            <a:br>
              <a:rPr lang="ru-RU" dirty="0"/>
            </a:br>
            <a:r>
              <a:rPr lang="ru-RU" dirty="0"/>
              <a:t>в) обещаний лицам, находящимся в местах принудительного содержания, выполнение которых выходит за пределы компетенции членов ОНК; </a:t>
            </a:r>
            <a:br>
              <a:rPr lang="ru-RU" dirty="0"/>
            </a:br>
            <a:r>
              <a:rPr lang="ru-RU" dirty="0"/>
              <a:t>г) публичных высказываний, оценивающих деятельность своих коллег, стремясь к коллективному обсуждению и объективному разрешению возникающих конфликтных ситуаций в ОНК, а также в случаях возникновения конфликтных ситуаций во взаимоотношениях с администрацией и сотрудниками мест принудительного содержания. </a:t>
            </a:r>
            <a:br>
              <a:rPr lang="ru-RU" dirty="0"/>
            </a:br>
            <a:r>
              <a:rPr lang="ru-RU" dirty="0"/>
              <a:t>Статья 2.3. Члены ОНК должны строго руководствоваться нормами, установленными законодательством по использованию персональных данных лиц, находящихся в местах принудительного содержания. </a:t>
            </a:r>
            <a:br>
              <a:rPr lang="ru-RU" dirty="0"/>
            </a:br>
            <a:r>
              <a:rPr lang="ru-RU" dirty="0"/>
              <a:t>Статья 2.4. Члены ОНК должны руководствоваться и иными морально-нравственными принципами.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802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Этика общественного контроля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Этика общественного контроля</dc:title>
  <dc:creator>bw</dc:creator>
  <cp:lastModifiedBy>bw</cp:lastModifiedBy>
  <cp:revision>1</cp:revision>
  <dcterms:created xsi:type="dcterms:W3CDTF">2011-01-01T02:34:31Z</dcterms:created>
  <dcterms:modified xsi:type="dcterms:W3CDTF">2011-01-01T02:39:52Z</dcterms:modified>
</cp:coreProperties>
</file>